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CDF3-0B85-4AAA-84F1-41E2DDC6727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A698-37A2-4FD4-BCB0-A032DF4140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CDF3-0B85-4AAA-84F1-41E2DDC6727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A698-37A2-4FD4-BCB0-A032DF4140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CDF3-0B85-4AAA-84F1-41E2DDC6727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A698-37A2-4FD4-BCB0-A032DF4140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CDF3-0B85-4AAA-84F1-41E2DDC6727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A698-37A2-4FD4-BCB0-A032DF4140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CDF3-0B85-4AAA-84F1-41E2DDC6727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A698-37A2-4FD4-BCB0-A032DF4140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CDF3-0B85-4AAA-84F1-41E2DDC6727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A698-37A2-4FD4-BCB0-A032DF4140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CDF3-0B85-4AAA-84F1-41E2DDC6727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A698-37A2-4FD4-BCB0-A032DF4140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CDF3-0B85-4AAA-84F1-41E2DDC6727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A698-37A2-4FD4-BCB0-A032DF4140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CDF3-0B85-4AAA-84F1-41E2DDC6727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A698-37A2-4FD4-BCB0-A032DF4140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CDF3-0B85-4AAA-84F1-41E2DDC6727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A698-37A2-4FD4-BCB0-A032DF4140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CDF3-0B85-4AAA-84F1-41E2DDC6727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A698-37A2-4FD4-BCB0-A032DF4140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5CDF3-0B85-4AAA-84F1-41E2DDC6727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3A698-37A2-4FD4-BCB0-A032DF4140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_idl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981200"/>
            <a:ext cx="2430117" cy="2057400"/>
          </a:xfrm>
          <a:prstGeom prst="rect">
            <a:avLst/>
          </a:prstGeom>
          <a:solidFill>
            <a:srgbClr val="000000">
              <a:shade val="95000"/>
            </a:srgbClr>
          </a:solidFill>
          <a:ln w="3556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food_bre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133600"/>
            <a:ext cx="2286000" cy="1947333"/>
          </a:xfrm>
          <a:prstGeom prst="rect">
            <a:avLst/>
          </a:prstGeom>
        </p:spPr>
      </p:pic>
      <p:pic>
        <p:nvPicPr>
          <p:cNvPr id="6" name="Picture 5" descr="food_r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286000"/>
            <a:ext cx="2070100" cy="1752600"/>
          </a:xfrm>
          <a:prstGeom prst="rect">
            <a:avLst/>
          </a:prstGeom>
        </p:spPr>
      </p:pic>
      <p:pic>
        <p:nvPicPr>
          <p:cNvPr id="9" name="idly1.wav">
            <a:hlinkClick r:id="" action="ppaction://media"/>
          </p:cNvPr>
          <p:cNvPicPr>
            <a:picLocks noRot="1" noChangeAspect="1"/>
          </p:cNvPicPr>
          <p:nvPr>
            <a:wavAudioFile r:embed="rId1" name="idly1.wav"/>
          </p:nvPr>
        </p:nvPicPr>
        <p:blipFill>
          <a:blip r:embed="rId7"/>
          <a:stretch>
            <a:fillRect/>
          </a:stretch>
        </p:blipFill>
        <p:spPr>
          <a:xfrm>
            <a:off x="1371600" y="4800600"/>
            <a:ext cx="304800" cy="304800"/>
          </a:xfrm>
          <a:prstGeom prst="rect">
            <a:avLst/>
          </a:prstGeom>
        </p:spPr>
      </p:pic>
      <p:pic>
        <p:nvPicPr>
          <p:cNvPr id="10" name="i_want_to_eat_idly2.wav">
            <a:hlinkClick r:id="" action="ppaction://media"/>
          </p:cNvPr>
          <p:cNvPicPr>
            <a:picLocks noRot="1" noChangeAspect="1"/>
          </p:cNvPicPr>
          <p:nvPr>
            <a:wavAudioFile r:embed="rId2" name="i_want_to_eat_idly2.wav"/>
          </p:nvPr>
        </p:nvPicPr>
        <p:blipFill>
          <a:blip r:embed="rId8"/>
          <a:stretch>
            <a:fillRect/>
          </a:stretch>
        </p:blipFill>
        <p:spPr>
          <a:xfrm>
            <a:off x="1447800" y="57150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304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    I want to eat…</a:t>
            </a:r>
            <a:endParaRPr lang="en-US" sz="4800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_idl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057400"/>
            <a:ext cx="2430117" cy="2057400"/>
          </a:xfrm>
          <a:prstGeom prst="rect">
            <a:avLst/>
          </a:prstGeom>
        </p:spPr>
      </p:pic>
      <p:pic>
        <p:nvPicPr>
          <p:cNvPr id="5" name="Picture 4" descr="food_bre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133600"/>
            <a:ext cx="2286000" cy="1947333"/>
          </a:xfrm>
          <a:prstGeom prst="rect">
            <a:avLst/>
          </a:prstGeom>
          <a:solidFill>
            <a:srgbClr val="000000">
              <a:shade val="95000"/>
            </a:srgbClr>
          </a:solidFill>
          <a:ln w="3556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food_r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286000"/>
            <a:ext cx="2070100" cy="1752600"/>
          </a:xfrm>
          <a:prstGeom prst="rect">
            <a:avLst/>
          </a:prstGeom>
        </p:spPr>
      </p:pic>
      <p:pic>
        <p:nvPicPr>
          <p:cNvPr id="9" name="bread1.wav">
            <a:hlinkClick r:id="" action="ppaction://media"/>
          </p:cNvPr>
          <p:cNvPicPr>
            <a:picLocks noRot="1" noChangeAspect="1"/>
          </p:cNvPicPr>
          <p:nvPr>
            <a:wavAudioFile r:embed="rId1" name="bread1.wav"/>
          </p:nvPr>
        </p:nvPicPr>
        <p:blipFill>
          <a:blip r:embed="rId7"/>
          <a:stretch>
            <a:fillRect/>
          </a:stretch>
        </p:blipFill>
        <p:spPr>
          <a:xfrm>
            <a:off x="4495800" y="4876800"/>
            <a:ext cx="304800" cy="304800"/>
          </a:xfrm>
          <a:prstGeom prst="rect">
            <a:avLst/>
          </a:prstGeom>
        </p:spPr>
      </p:pic>
      <p:pic>
        <p:nvPicPr>
          <p:cNvPr id="10" name="iwanttoeaatbread2.wav">
            <a:hlinkClick r:id="" action="ppaction://media"/>
          </p:cNvPr>
          <p:cNvPicPr>
            <a:picLocks noRot="1" noChangeAspect="1"/>
          </p:cNvPicPr>
          <p:nvPr>
            <a:wavAudioFile r:embed="rId2" name="iwanttoeaatbread2.wav"/>
          </p:nvPr>
        </p:nvPicPr>
        <p:blipFill>
          <a:blip r:embed="rId8"/>
          <a:stretch>
            <a:fillRect/>
          </a:stretch>
        </p:blipFill>
        <p:spPr>
          <a:xfrm>
            <a:off x="4572000" y="56388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304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    I want to eat…</a:t>
            </a:r>
            <a:endParaRPr lang="en-US" sz="4800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_idl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057400"/>
            <a:ext cx="2430117" cy="2057400"/>
          </a:xfrm>
          <a:prstGeom prst="rect">
            <a:avLst/>
          </a:prstGeom>
        </p:spPr>
      </p:pic>
      <p:pic>
        <p:nvPicPr>
          <p:cNvPr id="5" name="Picture 4" descr="food_bre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2057400"/>
            <a:ext cx="2286000" cy="1947333"/>
          </a:xfrm>
          <a:prstGeom prst="rect">
            <a:avLst/>
          </a:prstGeom>
        </p:spPr>
      </p:pic>
      <p:pic>
        <p:nvPicPr>
          <p:cNvPr id="6" name="Picture 5" descr="food_r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286000"/>
            <a:ext cx="2070100" cy="1752600"/>
          </a:xfrm>
          <a:prstGeom prst="rect">
            <a:avLst/>
          </a:prstGeom>
          <a:solidFill>
            <a:srgbClr val="000000">
              <a:shade val="95000"/>
            </a:srgbClr>
          </a:solidFill>
          <a:ln w="3556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rice1.wav">
            <a:hlinkClick r:id="" action="ppaction://media"/>
          </p:cNvPr>
          <p:cNvPicPr>
            <a:picLocks noRot="1" noChangeAspect="1"/>
          </p:cNvPicPr>
          <p:nvPr>
            <a:wavAudioFile r:embed="rId1" name="rice1.wav"/>
          </p:nvPr>
        </p:nvPicPr>
        <p:blipFill>
          <a:blip r:embed="rId7"/>
          <a:stretch>
            <a:fillRect/>
          </a:stretch>
        </p:blipFill>
        <p:spPr>
          <a:xfrm>
            <a:off x="7162800" y="48768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304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    I want to eat…</a:t>
            </a:r>
            <a:endParaRPr lang="en-US" sz="4800" dirty="0"/>
          </a:p>
        </p:txBody>
      </p:sp>
      <p:pic>
        <p:nvPicPr>
          <p:cNvPr id="13" name="iwanttoeatrice1.wav">
            <a:hlinkClick r:id="" action="ppaction://media"/>
          </p:cNvPr>
          <p:cNvPicPr>
            <a:picLocks noRot="1" noChangeAspect="1"/>
          </p:cNvPicPr>
          <p:nvPr>
            <a:wavAudioFile r:embed="rId2" name="iwanttoeatrice1.wav"/>
          </p:nvPr>
        </p:nvPicPr>
        <p:blipFill>
          <a:blip r:embed="rId8"/>
          <a:stretch>
            <a:fillRect/>
          </a:stretch>
        </p:blipFill>
        <p:spPr>
          <a:xfrm>
            <a:off x="7315200" y="5486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18</Words>
  <Application>Microsoft Office PowerPoint</Application>
  <PresentationFormat>On-screen Show (4:3)</PresentationFormat>
  <Paragraphs>3</Paragraphs>
  <Slides>3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10</cp:revision>
  <dcterms:created xsi:type="dcterms:W3CDTF">2014-09-28T16:31:01Z</dcterms:created>
  <dcterms:modified xsi:type="dcterms:W3CDTF">2014-09-28T17:20:52Z</dcterms:modified>
</cp:coreProperties>
</file>